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9296400" cy="7010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jhBfbX6mxw2WXqfsikZmRRDwFs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customschemas.google.com/relationships/presentationmetadata" Target="meta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cc8865fd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80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acc8865fd4_1_0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000" cy="31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4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c8865fd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80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c8865fd4_0_2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000" cy="31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5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6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cc8865fd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80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acc8865fd4_1_5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000" cy="31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acc8865fd4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80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acc8865fd4_1_10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000" cy="31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8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cc8865fd4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80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acc8865fd4_1_15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000" cy="31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cc8865fd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11400" y="525463"/>
            <a:ext cx="46736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cc8865fd4_0_9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000" cy="31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cc8865fd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80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cc8865fd4_0_15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000" cy="31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>
            <a:spLocks noGrp="1"/>
          </p:cNvSpPr>
          <p:nvPr>
            <p:ph type="body" idx="1"/>
          </p:nvPr>
        </p:nvSpPr>
        <p:spPr>
          <a:xfrm>
            <a:off x="929625" y="3329925"/>
            <a:ext cx="7437100" cy="3154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49700" y="525775"/>
            <a:ext cx="61979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2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SONYC Assembly and Test</a:t>
            </a:r>
            <a:endParaRPr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Plug antennas and LTE chip into cell hat</a:t>
            </a:r>
            <a:endParaRPr/>
          </a:p>
        </p:txBody>
      </p:sp>
      <p:pic>
        <p:nvPicPr>
          <p:cNvPr id="143" name="Google Shape;143;p6" descr="A circuit board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t="19747" b="30252"/>
          <a:stretch/>
        </p:blipFill>
        <p:spPr>
          <a:xfrm>
            <a:off x="3209472" y="2179734"/>
            <a:ext cx="5773056" cy="3848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/>
              <a:t>Plug Piwatcher into the Pi </a:t>
            </a:r>
            <a:br>
              <a:rPr lang="en-US" sz="3200"/>
            </a:br>
            <a:r>
              <a:rPr lang="en-US" sz="3200"/>
              <a:t>Place a 7/16” spacer between the Piwatcher and Pi to support</a:t>
            </a:r>
            <a:endParaRPr/>
          </a:p>
        </p:txBody>
      </p:sp>
      <p:pic>
        <p:nvPicPr>
          <p:cNvPr id="149" name="Google Shape;149;p8" descr="A circuit boar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19490" y="2209041"/>
            <a:ext cx="5296009" cy="3530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/>
              <a:t>Place Cell Modem face up, with screws coming upwards through the holes. The long screw (1 1/8” long) goes on the bottom right corner (as shown). </a:t>
            </a:r>
            <a:endParaRPr/>
          </a:p>
        </p:txBody>
      </p:sp>
      <p:pic>
        <p:nvPicPr>
          <p:cNvPr id="155" name="Google Shape;155;p7" descr="A circuit board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101705" y="1690688"/>
            <a:ext cx="6527007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 txBox="1"/>
          <p:nvPr/>
        </p:nvSpPr>
        <p:spPr>
          <a:xfrm>
            <a:off x="1007165" y="1825625"/>
            <a:ext cx="3237381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Put 5/16” spacers on screws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/>
              <a:t>Put raspberry pi over screws on LTE hat (face up) and secure with o-rings </a:t>
            </a:r>
            <a:br>
              <a:rPr lang="en-US" sz="3600"/>
            </a:br>
            <a:r>
              <a:rPr lang="en-US" sz="3600"/>
              <a:t>ensure Piwatcher spacer catches long screw</a:t>
            </a:r>
            <a:endParaRPr/>
          </a:p>
        </p:txBody>
      </p:sp>
      <p:pic>
        <p:nvPicPr>
          <p:cNvPr id="162" name="Google Shape;162;p9" descr="A circuit boar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44354" y="2122798"/>
            <a:ext cx="5357192" cy="3571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0" descr="A hand holding a circuit board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32496" y="1998550"/>
            <a:ext cx="6527100" cy="435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Connect LTE hat to Pi with right angle USB/Micro-usb cable. Plug it into the bottom right USB port (photo shows wrong one)</a:t>
            </a:r>
            <a:endParaRPr/>
          </a:p>
        </p:txBody>
      </p:sp>
      <p:cxnSp>
        <p:nvCxnSpPr>
          <p:cNvPr id="169" name="Google Shape;169;p10"/>
          <p:cNvCxnSpPr/>
          <p:nvPr/>
        </p:nvCxnSpPr>
        <p:spPr>
          <a:xfrm flipH="1">
            <a:off x="5861350" y="2281975"/>
            <a:ext cx="1739100" cy="1287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Apply heat transfer paste to heatsink block</a:t>
            </a:r>
            <a:endParaRPr/>
          </a:p>
        </p:txBody>
      </p:sp>
      <p:pic>
        <p:nvPicPr>
          <p:cNvPr id="175" name="Google Shape;175;p11" descr="A picture containing person, table, person, hand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t="12436" b="37563"/>
          <a:stretch/>
        </p:blipFill>
        <p:spPr>
          <a:xfrm>
            <a:off x="3335368" y="2322686"/>
            <a:ext cx="5521263" cy="3680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/>
              <a:t>Put back plate over PCB stack, flip, and screw PCBAs into PEMs on back plate</a:t>
            </a:r>
            <a:br>
              <a:rPr lang="en-US" sz="3600"/>
            </a:br>
            <a:r>
              <a:rPr lang="en-US" sz="3600"/>
              <a:t>(all PCBs face “down” towards back plate)</a:t>
            </a:r>
            <a:endParaRPr/>
          </a:p>
        </p:txBody>
      </p:sp>
      <p:pic>
        <p:nvPicPr>
          <p:cNvPr id="181" name="Google Shape;181;p12" descr="A circuit board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417404" y="2110441"/>
            <a:ext cx="5357192" cy="3571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Place rubber gasket over back plate assembly</a:t>
            </a:r>
            <a:endParaRPr/>
          </a:p>
        </p:txBody>
      </p:sp>
      <p:pic>
        <p:nvPicPr>
          <p:cNvPr id="187" name="Google Shape;187;p13" descr="A picture containing person, indoor, table, person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32496" y="1825625"/>
            <a:ext cx="6527007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acc8865fd4_1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Adhere small gasket to front housing with double stick tape</a:t>
            </a:r>
            <a:endParaRPr/>
          </a:p>
        </p:txBody>
      </p:sp>
      <p:sp>
        <p:nvSpPr>
          <p:cNvPr id="193" name="Google Shape;193;gacc8865fd4_1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Attach antennae to housing as shown below</a:t>
            </a:r>
            <a:endParaRPr/>
          </a:p>
        </p:txBody>
      </p:sp>
      <p:sp>
        <p:nvSpPr>
          <p:cNvPr id="199" name="Google Shape;199;p14"/>
          <p:cNvSpPr txBox="1">
            <a:spLocks noGrp="1"/>
          </p:cNvSpPr>
          <p:nvPr>
            <p:ph type="body" idx="1"/>
          </p:nvPr>
        </p:nvSpPr>
        <p:spPr>
          <a:xfrm>
            <a:off x="838200" y="15086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Main antenna is square-ish, goes on the back face (black wire). Route under white diversity antenna wire and secure cable to housing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Diversity antenna is long, goes on a side wall (can be bent to fit) (white wire)</a:t>
            </a:r>
            <a:endParaRPr/>
          </a:p>
        </p:txBody>
      </p:sp>
      <p:pic>
        <p:nvPicPr>
          <p:cNvPr id="200" name="Google Shape;200;p14" descr="A circuit boar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9784" y="2808771"/>
            <a:ext cx="5254694" cy="3503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4" descr="A computer on a 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20240" y="2808771"/>
            <a:ext cx="5254694" cy="3503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cc8865fd4_0_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Pre-assembly</a:t>
            </a:r>
            <a:endParaRPr/>
          </a:p>
        </p:txBody>
      </p:sp>
      <p:sp>
        <p:nvSpPr>
          <p:cNvPr id="91" name="Google Shape;91;gacc8865fd4_0_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Twist mic cable wires, rout away from GPU and close to housing. Plug microphone cable into microphone PCBA</a:t>
            </a:r>
            <a:endParaRPr/>
          </a:p>
        </p:txBody>
      </p:sp>
      <p:pic>
        <p:nvPicPr>
          <p:cNvPr id="207" name="Google Shape;207;p15" descr="A picture containing object, indoor, green, hand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32496" y="1825625"/>
            <a:ext cx="6527007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Plug power cable into Pi. Install a zip-tie with a bit of slack internal to the housing. </a:t>
            </a:r>
            <a:endParaRPr/>
          </a:p>
        </p:txBody>
      </p:sp>
      <p:pic>
        <p:nvPicPr>
          <p:cNvPr id="213" name="Google Shape;213;p16" descr="A circuit board on a table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32496" y="1825625"/>
            <a:ext cx="6527007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acc8865fd4_1_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Electrical Inspection</a:t>
            </a:r>
            <a:endParaRPr/>
          </a:p>
        </p:txBody>
      </p:sp>
      <p:sp>
        <p:nvSpPr>
          <p:cNvPr id="219" name="Google Shape;219;gacc8865fd4_1_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cc8865fd4_1_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 Cell shield, RPi, PiWatcher, SD Card </a:t>
            </a:r>
            <a:endParaRPr/>
          </a:p>
        </p:txBody>
      </p:sp>
      <p:sp>
        <p:nvSpPr>
          <p:cNvPr id="225" name="Google Shape;225;gacc8865fd4_1_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Use Balena Dashboard for node bringup. Dashboard will confirm success/failure.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/>
              <a:t>Close housing, keeping power cable between layers of silicone as shown. Screw to close with socket head screws, starting with the two on either side of the power cable. </a:t>
            </a:r>
            <a:endParaRPr/>
          </a:p>
        </p:txBody>
      </p:sp>
      <p:pic>
        <p:nvPicPr>
          <p:cNvPr id="231" name="Google Shape;231;p18" descr="A picture containing person, indoor, table, hand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23848" y="2652388"/>
            <a:ext cx="3715134" cy="2476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8" descr="A picture containing green, table, indoor, sitt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43151" y="2645810"/>
            <a:ext cx="3725001" cy="2483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8" descr="A picture containing person, table, holding, hand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33499" y="2645810"/>
            <a:ext cx="3725001" cy="2483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acc8865fd4_1_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Pack into box with USB power adaptor, extension cord, and 2 large command strips. </a:t>
            </a:r>
            <a:endParaRPr/>
          </a:p>
        </p:txBody>
      </p:sp>
      <p:sp>
        <p:nvSpPr>
          <p:cNvPr id="239" name="Google Shape;239;gacc8865fd4_1_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Alternatively, would it be better if we shipped units just wrapped in bubble wrap? High volume when you put each one in a box.</a:t>
            </a:r>
            <a:endParaRPr/>
          </a:p>
        </p:txBody>
      </p:sp>
      <p:sp>
        <p:nvSpPr>
          <p:cNvPr id="240" name="Google Shape;240;gacc8865fd4_1_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Test microphone function</a:t>
            </a:r>
            <a:endParaRPr/>
          </a:p>
        </p:txBody>
      </p:sp>
      <p:pic>
        <p:nvPicPr>
          <p:cNvPr id="97" name="Google Shape;97;p17" descr="A close up of a logo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b="16479"/>
          <a:stretch/>
        </p:blipFill>
        <p:spPr>
          <a:xfrm>
            <a:off x="1442175" y="1865381"/>
            <a:ext cx="4351338" cy="363427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6284625" y="2107150"/>
            <a:ext cx="2993100" cy="30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Plug in mic to MCHStreamer and record snippet of audio on your machine. Play back to make sure recording is clear with no artifacts.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cc8865fd4_0_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Flash SD cards</a:t>
            </a:r>
            <a:endParaRPr/>
          </a:p>
        </p:txBody>
      </p:sp>
      <p:sp>
        <p:nvSpPr>
          <p:cNvPr id="104" name="Google Shape;104;gacc8865fd4_0_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 dirty="0">
                <a:latin typeface="Arial"/>
                <a:ea typeface="Arial"/>
                <a:cs typeface="Arial"/>
                <a:sym typeface="Arial"/>
              </a:rPr>
              <a:t>Flash SD Cards and check it boots with SONYC code.</a:t>
            </a:r>
            <a:endParaRPr sz="16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- download and install the necessary packages (ansible,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hellolan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, git clone ht.., ...)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- download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rasbpi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os</a:t>
            </a:r>
            <a:endParaRPr lang="en-US" sz="8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- repeat for all SD cards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    - insert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sd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card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    - run python setup_sd.py --vars "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uuid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=$(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randomname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get),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app_name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sonyc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"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        - the first time you will be asked for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wifi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credentials, and next time it'll be cached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        - record the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uuid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value printed out on masking tape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- Run ansible setup script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- go to overview.master1.sonycproject.com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- turn on "freshly provisioned" filter to 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- check: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   - tun0_ip: is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openvpn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up and running?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   - wlan0_ip: is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wifi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working?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   - ap: is the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wifi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ssid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correct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   -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mic_connected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   -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lzeq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: is </a:t>
            </a:r>
            <a:r>
              <a:rPr lang="en-US" sz="800" dirty="0" err="1">
                <a:latin typeface="Arial"/>
                <a:ea typeface="Arial"/>
                <a:cs typeface="Arial"/>
                <a:sym typeface="Arial"/>
              </a:rPr>
              <a:t>spl</a:t>
            </a:r>
            <a:r>
              <a:rPr lang="en-US" sz="800" dirty="0">
                <a:latin typeface="Arial"/>
                <a:ea typeface="Arial"/>
                <a:cs typeface="Arial"/>
                <a:sym typeface="Arial"/>
              </a:rPr>
              <a:t> working</a:t>
            </a:r>
            <a:endParaRPr lang="en-US" sz="16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Drill all Pi, Piwatcher, and LTE hat holes to fit 4-40 thru hole (use a 1/8” bit)</a:t>
            </a:r>
            <a:endParaRPr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Clean with compressed air</a:t>
            </a:r>
            <a:endParaRPr/>
          </a:p>
        </p:txBody>
      </p:sp>
      <p:pic>
        <p:nvPicPr>
          <p:cNvPr id="111" name="Google Shape;111;p4" descr="A picture containing table, indoor, sitting, compu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02035" y="2016991"/>
            <a:ext cx="3221182" cy="4294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4" descr="CRC 8 oz. Compressed Gas Dust and Lint Remover-05185-6 - The Home Depot"/>
          <p:cNvPicPr preferRelativeResize="0"/>
          <p:nvPr/>
        </p:nvPicPr>
        <p:blipFill rotWithShape="1">
          <a:blip r:embed="rId4">
            <a:alphaModFix/>
          </a:blip>
          <a:srcRect l="29120" r="22281"/>
          <a:stretch/>
        </p:blipFill>
        <p:spPr>
          <a:xfrm>
            <a:off x="6096000" y="2016991"/>
            <a:ext cx="2087218" cy="4294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cc8865fd4_0_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Assembly</a:t>
            </a:r>
            <a:endParaRPr/>
          </a:p>
        </p:txBody>
      </p:sp>
      <p:sp>
        <p:nvSpPr>
          <p:cNvPr id="118" name="Google Shape;118;gacc8865fd4_0_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" descr="A hand holding a cell phone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3802112" y="926058"/>
            <a:ext cx="4587775" cy="611703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300"/>
              <a:t>Place water membrane over microphone hole. Use 2 pairs of tweezers and place carefully to avoid touching adhesive. Press around the edge to adhere</a:t>
            </a:r>
            <a:endParaRPr sz="3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Screw in microphone PCBA</a:t>
            </a:r>
            <a:endParaRPr/>
          </a:p>
        </p:txBody>
      </p:sp>
      <p:pic>
        <p:nvPicPr>
          <p:cNvPr id="130" name="Google Shape;130;p3" descr="A picture containing indoor, table, sitting, green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-59" t="14007" r="-148" b="35889"/>
          <a:stretch/>
        </p:blipFill>
        <p:spPr>
          <a:xfrm>
            <a:off x="3717235" y="2441956"/>
            <a:ext cx="4959626" cy="3306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Plug microphone cable into raspberry pi</a:t>
            </a:r>
            <a:endParaRPr/>
          </a:p>
        </p:txBody>
      </p:sp>
      <p:sp>
        <p:nvSpPr>
          <p:cNvPr id="136" name="Google Shape;136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Use jig to tell which pins to go into</a:t>
            </a:r>
            <a:endParaRPr/>
          </a:p>
        </p:txBody>
      </p:sp>
      <p:pic>
        <p:nvPicPr>
          <p:cNvPr id="137" name="Google Shape;137;p5" descr="A circuit boar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9779" y="2450272"/>
            <a:ext cx="5792442" cy="3861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645</Words>
  <Application>Microsoft Office PowerPoint</Application>
  <PresentationFormat>Widescreen</PresentationFormat>
  <Paragraphs>50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SONYC Assembly and Test</vt:lpstr>
      <vt:lpstr>Pre-assembly</vt:lpstr>
      <vt:lpstr>Test microphone function</vt:lpstr>
      <vt:lpstr>Flash SD cards</vt:lpstr>
      <vt:lpstr>Drill all Pi, Piwatcher, and LTE hat holes to fit 4-40 thru hole (use a 1/8” bit)</vt:lpstr>
      <vt:lpstr>Assembly</vt:lpstr>
      <vt:lpstr>Place water membrane over microphone hole. Use 2 pairs of tweezers and place carefully to avoid touching adhesive. Press around the edge to adhere</vt:lpstr>
      <vt:lpstr>Screw in microphone PCBA</vt:lpstr>
      <vt:lpstr>Plug microphone cable into raspberry pi</vt:lpstr>
      <vt:lpstr>Plug antennas and LTE chip into cell hat</vt:lpstr>
      <vt:lpstr>Plug Piwatcher into the Pi  Place a 7/16” spacer between the Piwatcher and Pi to support</vt:lpstr>
      <vt:lpstr>Place Cell Modem face up, with screws coming upwards through the holes. The long screw (1 1/8” long) goes on the bottom right corner (as shown). </vt:lpstr>
      <vt:lpstr>Put raspberry pi over screws on LTE hat (face up) and secure with o-rings  ensure Piwatcher spacer catches long screw</vt:lpstr>
      <vt:lpstr>Connect LTE hat to Pi with right angle USB/Micro-usb cable. Plug it into the bottom right USB port (photo shows wrong one)</vt:lpstr>
      <vt:lpstr>Apply heat transfer paste to heatsink block</vt:lpstr>
      <vt:lpstr>Put back plate over PCB stack, flip, and screw PCBAs into PEMs on back plate (all PCBs face “down” towards back plate)</vt:lpstr>
      <vt:lpstr>Place rubber gasket over back plate assembly</vt:lpstr>
      <vt:lpstr>Adhere small gasket to front housing with double stick tape</vt:lpstr>
      <vt:lpstr>Attach antennae to housing as shown below</vt:lpstr>
      <vt:lpstr>Twist mic cable wires, rout away from GPU and close to housing. Plug microphone cable into microphone PCBA</vt:lpstr>
      <vt:lpstr>Plug power cable into Pi. Install a zip-tie with a bit of slack internal to the housing. </vt:lpstr>
      <vt:lpstr>Electrical Inspection</vt:lpstr>
      <vt:lpstr>Test Cell shield, RPi, PiWatcher, SD Card </vt:lpstr>
      <vt:lpstr>Close housing, keeping power cable between layers of silicone as shown. Screw to close with socket head screws, starting with the two on either side of the power cable. </vt:lpstr>
      <vt:lpstr>Pack into box with USB power adaptor, extension cord, and 2 large command strips.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SONYC Assembly and Test</dc:title>
  <dc:creator>Catherine Jameson</dc:creator>
  <cp:lastModifiedBy>Catherine Jameson</cp:lastModifiedBy>
  <cp:revision>2</cp:revision>
  <dcterms:created xsi:type="dcterms:W3CDTF">2020-09-15T16:59:32Z</dcterms:created>
  <dcterms:modified xsi:type="dcterms:W3CDTF">2020-12-10T14:22:31Z</dcterms:modified>
</cp:coreProperties>
</file>